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58" r:id="rId2"/>
  </p:sldMasterIdLst>
  <p:notesMasterIdLst>
    <p:notesMasterId r:id="rId23"/>
  </p:notes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3" r:id="rId17"/>
    <p:sldId id="277" r:id="rId18"/>
    <p:sldId id="278" r:id="rId19"/>
    <p:sldId id="279" r:id="rId20"/>
    <p:sldId id="281" r:id="rId21"/>
    <p:sldId id="282" r:id="rId2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480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gX4ECWWfrxXtcyHCbn/3+MYMzF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>
        <p:guide orient="horz" pos="2880"/>
        <p:guide pos="48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8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1" name="Google Shape;11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13" name="Google Shape;213;p50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p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25" name="Google Shape;225;p51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p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37" name="Google Shape;237;p14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8" name="Google Shape;238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61" name="Google Shape;26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67" name="Google Shape;267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1770de963b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g31770de963b_0_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87" name="Google Shape;287;g31770de963b_0_43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8" name="Google Shape;288;g31770de963b_0_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0" name="Google Shape;330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2" name="Google Shape;342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5" name="Google Shape;35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5" name="Google Shape;37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9" name="Google Shape;119;p2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4" name="Google Shape;38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129" name="Google Shape;1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1770de963b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31770de963b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3" name="Google Shape;153;g31770de963b_0_2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g31770de963b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67" name="Google Shape;167;p9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6" name="Google Shape;186;p11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99" name="Google Shape;199;p12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0" name="Google Shape;200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6"/>
          <p:cNvPicPr preferRelativeResize="0"/>
          <p:nvPr/>
        </p:nvPicPr>
        <p:blipFill rotWithShape="1">
          <a:blip r:embed="rId2">
            <a:alphaModFix amt="5000"/>
          </a:blip>
          <a:srcRect/>
          <a:stretch/>
        </p:blipFill>
        <p:spPr>
          <a:xfrm>
            <a:off x="3145552" y="515128"/>
            <a:ext cx="5900895" cy="59008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6"/>
          <p:cNvSpPr txBox="1">
            <a:spLocks noGrp="1"/>
          </p:cNvSpPr>
          <p:nvPr>
            <p:ph type="title"/>
          </p:nvPr>
        </p:nvSpPr>
        <p:spPr>
          <a:xfrm>
            <a:off x="533400" y="2551176"/>
            <a:ext cx="110871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  <a:defRPr sz="5400" b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6"/>
          <p:cNvSpPr txBox="1">
            <a:spLocks noGrp="1"/>
          </p:cNvSpPr>
          <p:nvPr>
            <p:ph type="body" idx="1"/>
          </p:nvPr>
        </p:nvSpPr>
        <p:spPr>
          <a:xfrm>
            <a:off x="533400" y="3575304"/>
            <a:ext cx="11087100" cy="86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D966"/>
              </a:buClr>
              <a:buSzPts val="2400"/>
              <a:buFont typeface="Calibri"/>
              <a:buNone/>
              <a:defRPr sz="2400" b="0">
                <a:solidFill>
                  <a:srgbClr val="FFD966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Image with Title Layout">
  <p:cSld name="Full Image with Title Layou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9"/>
          <p:cNvSpPr txBox="1">
            <a:spLocks noGrp="1"/>
          </p:cNvSpPr>
          <p:nvPr>
            <p:ph type="title"/>
          </p:nvPr>
        </p:nvSpPr>
        <p:spPr>
          <a:xfrm>
            <a:off x="1527300" y="279966"/>
            <a:ext cx="10102342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9"/>
          <p:cNvSpPr txBox="1">
            <a:spLocks noGrp="1"/>
          </p:cNvSpPr>
          <p:nvPr>
            <p:ph type="dt" idx="10"/>
          </p:nvPr>
        </p:nvSpPr>
        <p:spPr>
          <a:xfrm>
            <a:off x="419099" y="6427391"/>
            <a:ext cx="3276600" cy="14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9"/>
          <p:cNvSpPr txBox="1">
            <a:spLocks noGrp="1"/>
          </p:cNvSpPr>
          <p:nvPr>
            <p:ph type="ftr" idx="11"/>
          </p:nvPr>
        </p:nvSpPr>
        <p:spPr>
          <a:xfrm>
            <a:off x="4648200" y="6427391"/>
            <a:ext cx="2895600" cy="14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59"/>
          <p:cNvSpPr txBox="1">
            <a:spLocks noGrp="1"/>
          </p:cNvSpPr>
          <p:nvPr>
            <p:ph type="sldNum" idx="12"/>
          </p:nvPr>
        </p:nvSpPr>
        <p:spPr>
          <a:xfrm>
            <a:off x="8353042" y="6427391"/>
            <a:ext cx="3276600" cy="14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2" name="Google Shape;92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3422" y="124955"/>
            <a:ext cx="867807" cy="867807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59"/>
          <p:cNvSpPr txBox="1">
            <a:spLocks noGrp="1"/>
          </p:cNvSpPr>
          <p:nvPr>
            <p:ph type="body" idx="1"/>
          </p:nvPr>
        </p:nvSpPr>
        <p:spPr>
          <a:xfrm>
            <a:off x="533401" y="1463039"/>
            <a:ext cx="11087100" cy="4713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0"/>
            </a:lvl1pPr>
            <a:lvl2pPr marL="914400" lvl="1" indent="-381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/>
            </a:lvl2pPr>
            <a:lvl3pPr marL="1371600" lvl="2" indent="-3810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/>
            </a:lvl3pPr>
            <a:lvl4pPr marL="1828800" lvl="3" indent="-3810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/>
            </a:lvl4pPr>
            <a:lvl5pPr marL="2286000" lvl="4" indent="-3810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/>
            </a:lvl5pPr>
            <a:lvl6pPr marL="2743200" lvl="5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Page Image Layout">
  <p:cSld name="Full Page Image Layou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1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2192000" cy="618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0"/>
            </a:lvl1pPr>
            <a:lvl2pPr marL="914400" lvl="1" indent="-381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/>
            </a:lvl2pPr>
            <a:lvl3pPr marL="1371600" lvl="2" indent="-355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/>
            </a:lvl3pPr>
            <a:lvl4pPr marL="1828800" lvl="3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41"/>
          <p:cNvSpPr txBox="1">
            <a:spLocks noGrp="1"/>
          </p:cNvSpPr>
          <p:nvPr>
            <p:ph type="dt" idx="10"/>
          </p:nvPr>
        </p:nvSpPr>
        <p:spPr>
          <a:xfrm>
            <a:off x="419099" y="6427391"/>
            <a:ext cx="3276600" cy="14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1"/>
          <p:cNvSpPr txBox="1">
            <a:spLocks noGrp="1"/>
          </p:cNvSpPr>
          <p:nvPr>
            <p:ph type="ftr" idx="11"/>
          </p:nvPr>
        </p:nvSpPr>
        <p:spPr>
          <a:xfrm>
            <a:off x="4648200" y="6427391"/>
            <a:ext cx="2895600" cy="14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41"/>
          <p:cNvSpPr txBox="1">
            <a:spLocks noGrp="1"/>
          </p:cNvSpPr>
          <p:nvPr>
            <p:ph type="sldNum" idx="12"/>
          </p:nvPr>
        </p:nvSpPr>
        <p:spPr>
          <a:xfrm>
            <a:off x="8353042" y="6427391"/>
            <a:ext cx="3276600" cy="14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adrant Layout">
  <p:cSld name="Quadrant Layou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6"/>
          <p:cNvSpPr txBox="1">
            <a:spLocks noGrp="1"/>
          </p:cNvSpPr>
          <p:nvPr>
            <p:ph type="dt" idx="10"/>
          </p:nvPr>
        </p:nvSpPr>
        <p:spPr>
          <a:xfrm>
            <a:off x="419099" y="6427391"/>
            <a:ext cx="3276600" cy="14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46"/>
          <p:cNvSpPr txBox="1">
            <a:spLocks noGrp="1"/>
          </p:cNvSpPr>
          <p:nvPr>
            <p:ph type="ftr" idx="11"/>
          </p:nvPr>
        </p:nvSpPr>
        <p:spPr>
          <a:xfrm>
            <a:off x="4648200" y="6427391"/>
            <a:ext cx="2895600" cy="14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46"/>
          <p:cNvSpPr txBox="1">
            <a:spLocks noGrp="1"/>
          </p:cNvSpPr>
          <p:nvPr>
            <p:ph type="sldNum" idx="12"/>
          </p:nvPr>
        </p:nvSpPr>
        <p:spPr>
          <a:xfrm>
            <a:off x="8353042" y="6427391"/>
            <a:ext cx="3276600" cy="14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" name="Google Shape;103;p46"/>
          <p:cNvSpPr txBox="1">
            <a:spLocks noGrp="1"/>
          </p:cNvSpPr>
          <p:nvPr>
            <p:ph type="body" idx="1"/>
          </p:nvPr>
        </p:nvSpPr>
        <p:spPr>
          <a:xfrm>
            <a:off x="227884" y="127903"/>
            <a:ext cx="5633046" cy="295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/>
            </a:lvl1pPr>
            <a:lvl2pPr marL="914400" lvl="1" indent="-381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/>
            </a:lvl2pPr>
            <a:lvl3pPr marL="1371600" lvl="2" indent="-355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/>
            </a:lvl3pPr>
            <a:lvl4pPr marL="1828800" lvl="3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04" name="Google Shape;104;p46"/>
          <p:cNvCxnSpPr/>
          <p:nvPr/>
        </p:nvCxnSpPr>
        <p:spPr>
          <a:xfrm>
            <a:off x="0" y="3219972"/>
            <a:ext cx="12177626" cy="0"/>
          </a:xfrm>
          <a:prstGeom prst="straightConnector1">
            <a:avLst/>
          </a:prstGeom>
          <a:noFill/>
          <a:ln w="381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" name="Google Shape;105;p46"/>
          <p:cNvCxnSpPr/>
          <p:nvPr/>
        </p:nvCxnSpPr>
        <p:spPr>
          <a:xfrm>
            <a:off x="6088813" y="0"/>
            <a:ext cx="0" cy="6185912"/>
          </a:xfrm>
          <a:prstGeom prst="straightConnector1">
            <a:avLst/>
          </a:prstGeom>
          <a:noFill/>
          <a:ln w="381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6" name="Google Shape;106;p46"/>
          <p:cNvSpPr txBox="1">
            <a:spLocks noGrp="1"/>
          </p:cNvSpPr>
          <p:nvPr>
            <p:ph type="body" idx="2"/>
          </p:nvPr>
        </p:nvSpPr>
        <p:spPr>
          <a:xfrm>
            <a:off x="6316697" y="127903"/>
            <a:ext cx="5633046" cy="295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/>
            </a:lvl1pPr>
            <a:lvl2pPr marL="914400" lvl="1" indent="-381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/>
            </a:lvl2pPr>
            <a:lvl3pPr marL="1371600" lvl="2" indent="-355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/>
            </a:lvl3pPr>
            <a:lvl4pPr marL="1828800" lvl="3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46"/>
          <p:cNvSpPr txBox="1">
            <a:spLocks noGrp="1"/>
          </p:cNvSpPr>
          <p:nvPr>
            <p:ph type="body" idx="3"/>
          </p:nvPr>
        </p:nvSpPr>
        <p:spPr>
          <a:xfrm>
            <a:off x="227884" y="3357830"/>
            <a:ext cx="5633046" cy="295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/>
            </a:lvl1pPr>
            <a:lvl2pPr marL="914400" lvl="1" indent="-381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/>
            </a:lvl2pPr>
            <a:lvl3pPr marL="1371600" lvl="2" indent="-355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/>
            </a:lvl3pPr>
            <a:lvl4pPr marL="1828800" lvl="3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46"/>
          <p:cNvSpPr txBox="1">
            <a:spLocks noGrp="1"/>
          </p:cNvSpPr>
          <p:nvPr>
            <p:ph type="body" idx="4"/>
          </p:nvPr>
        </p:nvSpPr>
        <p:spPr>
          <a:xfrm>
            <a:off x="6331070" y="3357830"/>
            <a:ext cx="5633046" cy="295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/>
            </a:lvl1pPr>
            <a:lvl2pPr marL="914400" lvl="1" indent="-381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/>
            </a:lvl2pPr>
            <a:lvl3pPr marL="1371600" lvl="2" indent="-355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/>
            </a:lvl3pPr>
            <a:lvl4pPr marL="1828800" lvl="3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/Paragraph Layout">
  <p:cSld name="Quote/Paragraph Layou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7"/>
          <p:cNvSpPr txBox="1">
            <a:spLocks noGrp="1"/>
          </p:cNvSpPr>
          <p:nvPr>
            <p:ph type="title"/>
          </p:nvPr>
        </p:nvSpPr>
        <p:spPr>
          <a:xfrm>
            <a:off x="1527300" y="279966"/>
            <a:ext cx="10102342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7"/>
          <p:cNvSpPr txBox="1">
            <a:spLocks noGrp="1"/>
          </p:cNvSpPr>
          <p:nvPr>
            <p:ph type="dt" idx="10"/>
          </p:nvPr>
        </p:nvSpPr>
        <p:spPr>
          <a:xfrm>
            <a:off x="419099" y="6427391"/>
            <a:ext cx="3276600" cy="14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ftr" idx="11"/>
          </p:nvPr>
        </p:nvSpPr>
        <p:spPr>
          <a:xfrm>
            <a:off x="4648200" y="6427391"/>
            <a:ext cx="2895600" cy="14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sldNum" idx="12"/>
          </p:nvPr>
        </p:nvSpPr>
        <p:spPr>
          <a:xfrm>
            <a:off x="8353042" y="6427391"/>
            <a:ext cx="3276600" cy="14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" name="Google Shape;25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3422" y="124955"/>
            <a:ext cx="867807" cy="867807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7"/>
          <p:cNvSpPr txBox="1">
            <a:spLocks noGrp="1"/>
          </p:cNvSpPr>
          <p:nvPr>
            <p:ph type="body" idx="1"/>
          </p:nvPr>
        </p:nvSpPr>
        <p:spPr>
          <a:xfrm>
            <a:off x="533401" y="1463040"/>
            <a:ext cx="11087100" cy="4601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0"/>
            </a:lvl1pPr>
            <a:lvl2pPr marL="914400" lvl="1" indent="-381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/>
            </a:lvl2pPr>
            <a:lvl3pPr marL="1371600" lvl="2" indent="-3810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/>
            </a:lvl3pPr>
            <a:lvl4pPr marL="1828800" lvl="3" indent="-3810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/>
            </a:lvl4pPr>
            <a:lvl5pPr marL="2286000" lvl="4" indent="-3810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/>
            </a:lvl5pPr>
            <a:lvl6pPr marL="2743200" lvl="5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ransition Slide Layout">
  <p:cSld name="Transition Slide Layou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9"/>
          <p:cNvSpPr txBox="1">
            <a:spLocks noGrp="1"/>
          </p:cNvSpPr>
          <p:nvPr>
            <p:ph type="title"/>
          </p:nvPr>
        </p:nvSpPr>
        <p:spPr>
          <a:xfrm>
            <a:off x="533397" y="2559802"/>
            <a:ext cx="11087104" cy="867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  <a:defRPr sz="5400" b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9"/>
          <p:cNvSpPr txBox="1">
            <a:spLocks noGrp="1"/>
          </p:cNvSpPr>
          <p:nvPr>
            <p:ph type="body" idx="1"/>
          </p:nvPr>
        </p:nvSpPr>
        <p:spPr>
          <a:xfrm>
            <a:off x="533400" y="3583930"/>
            <a:ext cx="11086541" cy="818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D966"/>
              </a:buClr>
              <a:buSzPts val="2400"/>
              <a:buFont typeface="Calibri"/>
              <a:buNone/>
              <a:defRPr sz="2400" b="0">
                <a:solidFill>
                  <a:srgbClr val="FFD966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0" name="Google Shape;30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3422" y="237093"/>
            <a:ext cx="867807" cy="867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Layout">
  <p:cSld name="Standard Layou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2"/>
          <p:cNvSpPr txBox="1">
            <a:spLocks noGrp="1"/>
          </p:cNvSpPr>
          <p:nvPr>
            <p:ph type="title"/>
          </p:nvPr>
        </p:nvSpPr>
        <p:spPr>
          <a:xfrm>
            <a:off x="1544128" y="279966"/>
            <a:ext cx="10076372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2"/>
          <p:cNvSpPr txBox="1">
            <a:spLocks noGrp="1"/>
          </p:cNvSpPr>
          <p:nvPr>
            <p:ph type="dt" idx="10"/>
          </p:nvPr>
        </p:nvSpPr>
        <p:spPr>
          <a:xfrm>
            <a:off x="419099" y="6427391"/>
            <a:ext cx="3276600" cy="14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2"/>
          <p:cNvSpPr txBox="1">
            <a:spLocks noGrp="1"/>
          </p:cNvSpPr>
          <p:nvPr>
            <p:ph type="ftr" idx="11"/>
          </p:nvPr>
        </p:nvSpPr>
        <p:spPr>
          <a:xfrm>
            <a:off x="4648200" y="6427391"/>
            <a:ext cx="2895600" cy="14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2"/>
          <p:cNvSpPr txBox="1">
            <a:spLocks noGrp="1"/>
          </p:cNvSpPr>
          <p:nvPr>
            <p:ph type="sldNum" idx="12"/>
          </p:nvPr>
        </p:nvSpPr>
        <p:spPr>
          <a:xfrm>
            <a:off x="8353042" y="6427391"/>
            <a:ext cx="3276600" cy="14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" name="Google Shape;36;p42"/>
          <p:cNvSpPr txBox="1">
            <a:spLocks noGrp="1"/>
          </p:cNvSpPr>
          <p:nvPr>
            <p:ph type="body" idx="1"/>
          </p:nvPr>
        </p:nvSpPr>
        <p:spPr>
          <a:xfrm>
            <a:off x="533401" y="1463040"/>
            <a:ext cx="11087100" cy="4601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1"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7" name="Google Shape;37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3422" y="124955"/>
            <a:ext cx="867807" cy="867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and Image Layout">
  <p:cSld name="One Column and Image Layou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8"/>
          <p:cNvSpPr txBox="1">
            <a:spLocks noGrp="1"/>
          </p:cNvSpPr>
          <p:nvPr>
            <p:ph type="title"/>
          </p:nvPr>
        </p:nvSpPr>
        <p:spPr>
          <a:xfrm>
            <a:off x="1552754" y="279966"/>
            <a:ext cx="10076888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8"/>
          <p:cNvSpPr txBox="1">
            <a:spLocks noGrp="1"/>
          </p:cNvSpPr>
          <p:nvPr>
            <p:ph type="dt" idx="10"/>
          </p:nvPr>
        </p:nvSpPr>
        <p:spPr>
          <a:xfrm>
            <a:off x="419099" y="6427391"/>
            <a:ext cx="3276600" cy="14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8"/>
          <p:cNvSpPr txBox="1">
            <a:spLocks noGrp="1"/>
          </p:cNvSpPr>
          <p:nvPr>
            <p:ph type="ftr" idx="11"/>
          </p:nvPr>
        </p:nvSpPr>
        <p:spPr>
          <a:xfrm>
            <a:off x="4648200" y="6427391"/>
            <a:ext cx="2895600" cy="14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8"/>
          <p:cNvSpPr txBox="1">
            <a:spLocks noGrp="1"/>
          </p:cNvSpPr>
          <p:nvPr>
            <p:ph type="sldNum" idx="12"/>
          </p:nvPr>
        </p:nvSpPr>
        <p:spPr>
          <a:xfrm>
            <a:off x="8353042" y="6427391"/>
            <a:ext cx="3276600" cy="14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" name="Google Shape;43;p38"/>
          <p:cNvSpPr txBox="1">
            <a:spLocks noGrp="1"/>
          </p:cNvSpPr>
          <p:nvPr>
            <p:ph type="body" idx="1"/>
          </p:nvPr>
        </p:nvSpPr>
        <p:spPr>
          <a:xfrm>
            <a:off x="530760" y="1463040"/>
            <a:ext cx="5330952" cy="4601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44" name="Google Shape;44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3422" y="124955"/>
            <a:ext cx="867807" cy="867807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38"/>
          <p:cNvSpPr txBox="1">
            <a:spLocks noGrp="1"/>
          </p:cNvSpPr>
          <p:nvPr>
            <p:ph type="body" idx="2"/>
          </p:nvPr>
        </p:nvSpPr>
        <p:spPr>
          <a:xfrm>
            <a:off x="6324600" y="1463040"/>
            <a:ext cx="5330952" cy="4601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Layout">
  <p:cSld name="Two Column Layou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3"/>
          <p:cNvSpPr txBox="1">
            <a:spLocks noGrp="1"/>
          </p:cNvSpPr>
          <p:nvPr>
            <p:ph type="title"/>
          </p:nvPr>
        </p:nvSpPr>
        <p:spPr>
          <a:xfrm>
            <a:off x="1535502" y="279966"/>
            <a:ext cx="10094140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3"/>
          <p:cNvSpPr txBox="1">
            <a:spLocks noGrp="1"/>
          </p:cNvSpPr>
          <p:nvPr>
            <p:ph type="dt" idx="10"/>
          </p:nvPr>
        </p:nvSpPr>
        <p:spPr>
          <a:xfrm>
            <a:off x="419099" y="6427391"/>
            <a:ext cx="3276600" cy="14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3"/>
          <p:cNvSpPr txBox="1">
            <a:spLocks noGrp="1"/>
          </p:cNvSpPr>
          <p:nvPr>
            <p:ph type="ftr" idx="11"/>
          </p:nvPr>
        </p:nvSpPr>
        <p:spPr>
          <a:xfrm>
            <a:off x="4648200" y="6427391"/>
            <a:ext cx="2895600" cy="14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3"/>
          <p:cNvSpPr txBox="1">
            <a:spLocks noGrp="1"/>
          </p:cNvSpPr>
          <p:nvPr>
            <p:ph type="sldNum" idx="12"/>
          </p:nvPr>
        </p:nvSpPr>
        <p:spPr>
          <a:xfrm>
            <a:off x="8353042" y="6427391"/>
            <a:ext cx="3276600" cy="14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43"/>
          <p:cNvSpPr txBox="1">
            <a:spLocks noGrp="1"/>
          </p:cNvSpPr>
          <p:nvPr>
            <p:ph type="body" idx="1"/>
          </p:nvPr>
        </p:nvSpPr>
        <p:spPr>
          <a:xfrm>
            <a:off x="530760" y="1463040"/>
            <a:ext cx="5330952" cy="4601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1"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3"/>
          <p:cNvSpPr txBox="1">
            <a:spLocks noGrp="1"/>
          </p:cNvSpPr>
          <p:nvPr>
            <p:ph type="body" idx="2"/>
          </p:nvPr>
        </p:nvSpPr>
        <p:spPr>
          <a:xfrm>
            <a:off x="6298690" y="1463040"/>
            <a:ext cx="5330952" cy="4601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1"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53" name="Google Shape;53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3422" y="124955"/>
            <a:ext cx="867807" cy="867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adrant with Title">
  <p:cSld name="Quadrant with 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5"/>
          <p:cNvSpPr txBox="1">
            <a:spLocks noGrp="1"/>
          </p:cNvSpPr>
          <p:nvPr>
            <p:ph type="title"/>
          </p:nvPr>
        </p:nvSpPr>
        <p:spPr>
          <a:xfrm>
            <a:off x="1544128" y="279966"/>
            <a:ext cx="10076372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5"/>
          <p:cNvSpPr txBox="1">
            <a:spLocks noGrp="1"/>
          </p:cNvSpPr>
          <p:nvPr>
            <p:ph type="dt" idx="10"/>
          </p:nvPr>
        </p:nvSpPr>
        <p:spPr>
          <a:xfrm>
            <a:off x="419099" y="6427391"/>
            <a:ext cx="3276600" cy="14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5"/>
          <p:cNvSpPr txBox="1">
            <a:spLocks noGrp="1"/>
          </p:cNvSpPr>
          <p:nvPr>
            <p:ph type="ftr" idx="11"/>
          </p:nvPr>
        </p:nvSpPr>
        <p:spPr>
          <a:xfrm>
            <a:off x="4648200" y="6427391"/>
            <a:ext cx="2895600" cy="14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5"/>
          <p:cNvSpPr txBox="1">
            <a:spLocks noGrp="1"/>
          </p:cNvSpPr>
          <p:nvPr>
            <p:ph type="sldNum" idx="12"/>
          </p:nvPr>
        </p:nvSpPr>
        <p:spPr>
          <a:xfrm>
            <a:off x="8353042" y="6427391"/>
            <a:ext cx="3276600" cy="14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9" name="Google Shape;59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3422" y="124955"/>
            <a:ext cx="867807" cy="8678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" name="Google Shape;60;p45"/>
          <p:cNvCxnSpPr/>
          <p:nvPr/>
        </p:nvCxnSpPr>
        <p:spPr>
          <a:xfrm>
            <a:off x="156796" y="3839524"/>
            <a:ext cx="11878408" cy="0"/>
          </a:xfrm>
          <a:prstGeom prst="straightConnector1">
            <a:avLst/>
          </a:prstGeom>
          <a:noFill/>
          <a:ln w="381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1" name="Google Shape;61;p45"/>
          <p:cNvCxnSpPr/>
          <p:nvPr/>
        </p:nvCxnSpPr>
        <p:spPr>
          <a:xfrm>
            <a:off x="6096000" y="1160585"/>
            <a:ext cx="0" cy="5249222"/>
          </a:xfrm>
          <a:prstGeom prst="straightConnector1">
            <a:avLst/>
          </a:prstGeom>
          <a:noFill/>
          <a:ln w="381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2" name="Google Shape;62;p45"/>
          <p:cNvSpPr txBox="1">
            <a:spLocks noGrp="1"/>
          </p:cNvSpPr>
          <p:nvPr>
            <p:ph type="body" idx="1"/>
          </p:nvPr>
        </p:nvSpPr>
        <p:spPr>
          <a:xfrm>
            <a:off x="227884" y="1259121"/>
            <a:ext cx="5633046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/>
            </a:lvl1pPr>
            <a:lvl2pPr marL="914400" lvl="1" indent="-381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/>
            </a:lvl2pPr>
            <a:lvl3pPr marL="1371600" lvl="2" indent="-3810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/>
            </a:lvl3pPr>
            <a:lvl4pPr marL="1828800" lvl="3" indent="-3810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/>
            </a:lvl4pPr>
            <a:lvl5pPr marL="2286000" lvl="4" indent="-3810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/>
            </a:lvl5pPr>
            <a:lvl6pPr marL="2743200" lvl="5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5"/>
          <p:cNvSpPr txBox="1">
            <a:spLocks noGrp="1"/>
          </p:cNvSpPr>
          <p:nvPr>
            <p:ph type="body" idx="2"/>
          </p:nvPr>
        </p:nvSpPr>
        <p:spPr>
          <a:xfrm>
            <a:off x="6324600" y="1259120"/>
            <a:ext cx="5633046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/>
            </a:lvl1pPr>
            <a:lvl2pPr marL="914400" lvl="1" indent="-381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/>
            </a:lvl2pPr>
            <a:lvl3pPr marL="1371600" lvl="2" indent="-3810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/>
            </a:lvl3pPr>
            <a:lvl4pPr marL="1828800" lvl="3" indent="-3810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/>
            </a:lvl4pPr>
            <a:lvl5pPr marL="2286000" lvl="4" indent="-3810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/>
            </a:lvl5pPr>
            <a:lvl6pPr marL="2743200" lvl="5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5"/>
          <p:cNvSpPr txBox="1">
            <a:spLocks noGrp="1"/>
          </p:cNvSpPr>
          <p:nvPr>
            <p:ph type="body" idx="3"/>
          </p:nvPr>
        </p:nvSpPr>
        <p:spPr>
          <a:xfrm>
            <a:off x="227884" y="4082459"/>
            <a:ext cx="5633046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/>
            </a:lvl1pPr>
            <a:lvl2pPr marL="914400" lvl="1" indent="-381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/>
            </a:lvl2pPr>
            <a:lvl3pPr marL="1371600" lvl="2" indent="-3810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/>
            </a:lvl3pPr>
            <a:lvl4pPr marL="1828800" lvl="3" indent="-3810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/>
            </a:lvl4pPr>
            <a:lvl5pPr marL="2286000" lvl="4" indent="-3810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/>
            </a:lvl5pPr>
            <a:lvl6pPr marL="2743200" lvl="5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5"/>
          <p:cNvSpPr txBox="1">
            <a:spLocks noGrp="1"/>
          </p:cNvSpPr>
          <p:nvPr>
            <p:ph type="body" idx="4"/>
          </p:nvPr>
        </p:nvSpPr>
        <p:spPr>
          <a:xfrm>
            <a:off x="6331070" y="4082459"/>
            <a:ext cx="5633046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/>
            </a:lvl1pPr>
            <a:lvl2pPr marL="914400" lvl="1" indent="-381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/>
            </a:lvl2pPr>
            <a:lvl3pPr marL="1371600" lvl="2" indent="-3810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/>
            </a:lvl3pPr>
            <a:lvl4pPr marL="1828800" lvl="3" indent="-3810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/>
            </a:lvl4pPr>
            <a:lvl5pPr marL="2286000" lvl="4" indent="-3810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/>
            </a:lvl5pPr>
            <a:lvl6pPr marL="2743200" lvl="5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Contact Layout">
  <p:cSld name="Single Contact Layou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7"/>
          <p:cNvSpPr txBox="1">
            <a:spLocks noGrp="1"/>
          </p:cNvSpPr>
          <p:nvPr>
            <p:ph type="title"/>
          </p:nvPr>
        </p:nvSpPr>
        <p:spPr>
          <a:xfrm>
            <a:off x="1544128" y="279966"/>
            <a:ext cx="10076372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7"/>
          <p:cNvSpPr txBox="1">
            <a:spLocks noGrp="1"/>
          </p:cNvSpPr>
          <p:nvPr>
            <p:ph type="dt" idx="10"/>
          </p:nvPr>
        </p:nvSpPr>
        <p:spPr>
          <a:xfrm>
            <a:off x="419099" y="6427391"/>
            <a:ext cx="3276600" cy="14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7"/>
          <p:cNvSpPr txBox="1">
            <a:spLocks noGrp="1"/>
          </p:cNvSpPr>
          <p:nvPr>
            <p:ph type="ftr" idx="11"/>
          </p:nvPr>
        </p:nvSpPr>
        <p:spPr>
          <a:xfrm>
            <a:off x="4648200" y="6427391"/>
            <a:ext cx="2895600" cy="14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7"/>
          <p:cNvSpPr txBox="1">
            <a:spLocks noGrp="1"/>
          </p:cNvSpPr>
          <p:nvPr>
            <p:ph type="sldNum" idx="12"/>
          </p:nvPr>
        </p:nvSpPr>
        <p:spPr>
          <a:xfrm>
            <a:off x="8353042" y="6427391"/>
            <a:ext cx="3276600" cy="14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p47"/>
          <p:cNvSpPr txBox="1">
            <a:spLocks noGrp="1"/>
          </p:cNvSpPr>
          <p:nvPr>
            <p:ph type="body" idx="1"/>
          </p:nvPr>
        </p:nvSpPr>
        <p:spPr>
          <a:xfrm>
            <a:off x="533401" y="1463040"/>
            <a:ext cx="11096242" cy="4601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0"/>
            </a:lvl1pPr>
            <a:lvl2pPr marL="914400" lvl="1" indent="-381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/>
            </a:lvl2pPr>
            <a:lvl3pPr marL="1371600" lvl="2" indent="-3810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/>
            </a:lvl3pPr>
            <a:lvl4pPr marL="1828800" lvl="3" indent="-3810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/>
            </a:lvl4pPr>
            <a:lvl5pPr marL="2286000" lvl="4" indent="-3810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/>
            </a:lvl5pPr>
            <a:lvl6pPr marL="2743200" lvl="5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2" name="Google Shape;72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3422" y="124955"/>
            <a:ext cx="867807" cy="867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-Contact Layout">
  <p:cSld name="Two-Contact Layou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8"/>
          <p:cNvSpPr txBox="1">
            <a:spLocks noGrp="1"/>
          </p:cNvSpPr>
          <p:nvPr>
            <p:ph type="title"/>
          </p:nvPr>
        </p:nvSpPr>
        <p:spPr>
          <a:xfrm>
            <a:off x="1535502" y="279966"/>
            <a:ext cx="10094140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8"/>
          <p:cNvSpPr txBox="1">
            <a:spLocks noGrp="1"/>
          </p:cNvSpPr>
          <p:nvPr>
            <p:ph type="dt" idx="10"/>
          </p:nvPr>
        </p:nvSpPr>
        <p:spPr>
          <a:xfrm>
            <a:off x="419099" y="6427391"/>
            <a:ext cx="3276600" cy="14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8"/>
          <p:cNvSpPr txBox="1">
            <a:spLocks noGrp="1"/>
          </p:cNvSpPr>
          <p:nvPr>
            <p:ph type="ftr" idx="11"/>
          </p:nvPr>
        </p:nvSpPr>
        <p:spPr>
          <a:xfrm>
            <a:off x="4648200" y="6427391"/>
            <a:ext cx="2895600" cy="14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8"/>
          <p:cNvSpPr txBox="1">
            <a:spLocks noGrp="1"/>
          </p:cNvSpPr>
          <p:nvPr>
            <p:ph type="sldNum" idx="12"/>
          </p:nvPr>
        </p:nvSpPr>
        <p:spPr>
          <a:xfrm>
            <a:off x="8353042" y="6427391"/>
            <a:ext cx="3276600" cy="14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" name="Google Shape;78;p48"/>
          <p:cNvSpPr txBox="1">
            <a:spLocks noGrp="1"/>
          </p:cNvSpPr>
          <p:nvPr>
            <p:ph type="body" idx="1"/>
          </p:nvPr>
        </p:nvSpPr>
        <p:spPr>
          <a:xfrm>
            <a:off x="530760" y="1463040"/>
            <a:ext cx="5330952" cy="4601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0"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8"/>
          <p:cNvSpPr txBox="1">
            <a:spLocks noGrp="1"/>
          </p:cNvSpPr>
          <p:nvPr>
            <p:ph type="body" idx="2"/>
          </p:nvPr>
        </p:nvSpPr>
        <p:spPr>
          <a:xfrm>
            <a:off x="6298690" y="1463040"/>
            <a:ext cx="5330952" cy="4601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0" i="0"/>
            </a:lvl1pPr>
            <a:lvl2pPr marL="914400" lvl="1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0" name="Google Shape;80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3422" y="124955"/>
            <a:ext cx="867807" cy="867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 txBox="1">
            <a:spLocks noGrp="1"/>
          </p:cNvSpPr>
          <p:nvPr>
            <p:ph type="title"/>
          </p:nvPr>
        </p:nvSpPr>
        <p:spPr>
          <a:xfrm>
            <a:off x="444500" y="430609"/>
            <a:ext cx="11210544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5"/>
          <p:cNvSpPr txBox="1">
            <a:spLocks noGrp="1"/>
          </p:cNvSpPr>
          <p:nvPr>
            <p:ph type="body" idx="1"/>
          </p:nvPr>
        </p:nvSpPr>
        <p:spPr>
          <a:xfrm>
            <a:off x="448056" y="1447800"/>
            <a:ext cx="11210543" cy="397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419099" y="6427391"/>
            <a:ext cx="3276600" cy="14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4648200" y="6427391"/>
            <a:ext cx="2895600" cy="14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8353042" y="6427391"/>
            <a:ext cx="3276600" cy="14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" name="Google Shape;15;p35"/>
          <p:cNvCxnSpPr/>
          <p:nvPr/>
        </p:nvCxnSpPr>
        <p:spPr>
          <a:xfrm>
            <a:off x="533400" y="1104900"/>
            <a:ext cx="11119104" cy="0"/>
          </a:xfrm>
          <a:prstGeom prst="straightConnector1">
            <a:avLst/>
          </a:prstGeom>
          <a:noFill/>
          <a:ln w="25400" cap="flat" cmpd="sng">
            <a:solidFill>
              <a:srgbClr val="D24726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slow">
    <p:push dir="u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984">
          <p15:clr>
            <a:srgbClr val="F26B43"/>
          </p15:clr>
        </p15:guide>
        <p15:guide id="2" pos="336">
          <p15:clr>
            <a:srgbClr val="F26B43"/>
          </p15:clr>
        </p15:guide>
        <p15:guide id="3" pos="7320">
          <p15:clr>
            <a:srgbClr val="F26B43"/>
          </p15:clr>
        </p15:guide>
        <p15:guide id="4" orient="horz" pos="912">
          <p15:clr>
            <a:srgbClr val="F26B43"/>
          </p15:clr>
        </p15:guide>
        <p15:guide id="5" orient="horz" pos="264">
          <p15:clr>
            <a:srgbClr val="F26B43"/>
          </p15:clr>
        </p15:guide>
        <p15:guide id="6" orient="horz" pos="696">
          <p15:clr>
            <a:srgbClr val="F26B43"/>
          </p15:clr>
        </p15:guide>
        <p15:guide id="7" pos="369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246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246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246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transition spd="slow">
    <p:push dir="u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"/>
          <p:cNvSpPr txBox="1">
            <a:spLocks noGrp="1"/>
          </p:cNvSpPr>
          <p:nvPr>
            <p:ph type="title"/>
          </p:nvPr>
        </p:nvSpPr>
        <p:spPr>
          <a:xfrm>
            <a:off x="552450" y="1457739"/>
            <a:ext cx="11087100" cy="2541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br>
              <a:rPr lang="en-US" dirty="0"/>
            </a:br>
            <a:r>
              <a:rPr lang="en-US" dirty="0"/>
              <a:t>Getting Started</a:t>
            </a:r>
            <a:br>
              <a:rPr lang="en-US" dirty="0"/>
            </a:br>
            <a:r>
              <a:rPr lang="en-US" dirty="0"/>
              <a:t>SAM.gov, LOGIN.gov, &amp; FEMAGO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0"/>
          <p:cNvSpPr txBox="1">
            <a:spLocks noGrp="1"/>
          </p:cNvSpPr>
          <p:nvPr>
            <p:ph type="title"/>
          </p:nvPr>
        </p:nvSpPr>
        <p:spPr>
          <a:xfrm>
            <a:off x="1552754" y="279966"/>
            <a:ext cx="10076888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Sign-in with Login.gov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7" name="Google Shape;217;p50"/>
          <p:cNvSpPr txBox="1">
            <a:spLocks noGrp="1"/>
          </p:cNvSpPr>
          <p:nvPr>
            <p:ph type="body" idx="1"/>
          </p:nvPr>
        </p:nvSpPr>
        <p:spPr>
          <a:xfrm>
            <a:off x="419099" y="1463040"/>
            <a:ext cx="4875277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dirty="0"/>
              <a:t>STEP 3:</a:t>
            </a:r>
            <a:endParaRPr dirty="0"/>
          </a:p>
          <a:p>
            <a:pPr marL="283464" lvl="1" indent="-283464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dirty="0"/>
              <a:t>Create new user account</a:t>
            </a:r>
            <a:endParaRPr dirty="0"/>
          </a:p>
        </p:txBody>
      </p:sp>
      <p:pic>
        <p:nvPicPr>
          <p:cNvPr id="221" name="Google Shape;221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71127" y="1145309"/>
            <a:ext cx="4729018" cy="5282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1"/>
          <p:cNvSpPr txBox="1">
            <a:spLocks noGrp="1"/>
          </p:cNvSpPr>
          <p:nvPr>
            <p:ph type="title"/>
          </p:nvPr>
        </p:nvSpPr>
        <p:spPr>
          <a:xfrm>
            <a:off x="1552754" y="279966"/>
            <a:ext cx="10076888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Sign-in with Login.gov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9" name="Google Shape;229;p51"/>
          <p:cNvSpPr txBox="1">
            <a:spLocks noGrp="1"/>
          </p:cNvSpPr>
          <p:nvPr>
            <p:ph type="body" idx="1"/>
          </p:nvPr>
        </p:nvSpPr>
        <p:spPr>
          <a:xfrm>
            <a:off x="419099" y="1463040"/>
            <a:ext cx="4756405" cy="476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dirty="0"/>
              <a:t>STEP 4:</a:t>
            </a:r>
            <a:endParaRPr dirty="0"/>
          </a:p>
          <a:p>
            <a:pPr marL="342900" lvl="1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/>
              <a:t>Check your email</a:t>
            </a:r>
            <a:endParaRPr dirty="0"/>
          </a:p>
          <a:p>
            <a:pPr marL="342900" lvl="1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/>
              <a:t>Registration link</a:t>
            </a:r>
            <a:endParaRPr dirty="0"/>
          </a:p>
          <a:p>
            <a:pPr marL="381000" lvl="1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dirty="0"/>
              <a:t>Authenticate</a:t>
            </a:r>
            <a:endParaRPr dirty="0"/>
          </a:p>
          <a:p>
            <a:pPr marL="381000" lvl="1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dirty="0"/>
              <a:t>No email?</a:t>
            </a:r>
            <a:endParaRPr dirty="0"/>
          </a:p>
          <a:p>
            <a:pPr marL="381000" lvl="1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dirty="0"/>
              <a:t>Check Spam and Junk Folders</a:t>
            </a:r>
            <a:endParaRPr dirty="0"/>
          </a:p>
          <a:p>
            <a:pPr marL="0" lvl="1" indent="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dirty="0"/>
          </a:p>
        </p:txBody>
      </p:sp>
      <p:pic>
        <p:nvPicPr>
          <p:cNvPr id="233" name="Google Shape;233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52380" y="1559163"/>
            <a:ext cx="5001323" cy="4667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4"/>
          <p:cNvSpPr txBox="1">
            <a:spLocks noGrp="1"/>
          </p:cNvSpPr>
          <p:nvPr>
            <p:ph type="title"/>
          </p:nvPr>
        </p:nvSpPr>
        <p:spPr>
          <a:xfrm>
            <a:off x="1552754" y="279966"/>
            <a:ext cx="10076888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Sign-in with Login.gov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1" name="Google Shape;241;p14"/>
          <p:cNvSpPr txBox="1">
            <a:spLocks noGrp="1"/>
          </p:cNvSpPr>
          <p:nvPr>
            <p:ph type="body" idx="1"/>
          </p:nvPr>
        </p:nvSpPr>
        <p:spPr>
          <a:xfrm>
            <a:off x="530760" y="1463040"/>
            <a:ext cx="5330952" cy="1207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dirty="0"/>
              <a:t>STEP 5:</a:t>
            </a:r>
            <a:endParaRPr dirty="0"/>
          </a:p>
          <a:p>
            <a:pPr marL="283464" lvl="1" indent="-283464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 b="0" i="0" u="none" strike="noStrike" dirty="0">
                <a:latin typeface="Calibri"/>
                <a:ea typeface="Calibri"/>
                <a:cs typeface="Calibri"/>
                <a:sym typeface="Calibri"/>
              </a:rPr>
              <a:t>Select </a:t>
            </a:r>
            <a:r>
              <a:rPr lang="en-US" b="1" i="0" u="none" strike="noStrike" dirty="0">
                <a:latin typeface="Calibri"/>
                <a:ea typeface="Calibri"/>
                <a:cs typeface="Calibri"/>
                <a:sym typeface="Calibri"/>
              </a:rPr>
              <a:t>Agree and continue</a:t>
            </a:r>
            <a:r>
              <a:rPr lang="en-US" b="1" u="sng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pic>
        <p:nvPicPr>
          <p:cNvPr id="245" name="Google Shape;24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6322" y="3002703"/>
            <a:ext cx="2642153" cy="315926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4" descr="Circle identifier"/>
          <p:cNvSpPr/>
          <p:nvPr/>
        </p:nvSpPr>
        <p:spPr>
          <a:xfrm>
            <a:off x="832580" y="5714997"/>
            <a:ext cx="1440348" cy="712394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7" name="Google Shape;247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5338" y="3635220"/>
            <a:ext cx="4035902" cy="11583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8" name="Google Shape;248;p14"/>
          <p:cNvCxnSpPr/>
          <p:nvPr/>
        </p:nvCxnSpPr>
        <p:spPr>
          <a:xfrm>
            <a:off x="3686555" y="3234556"/>
            <a:ext cx="3720000" cy="979800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249" name="Google Shape;249;p14"/>
          <p:cNvSpPr txBox="1"/>
          <p:nvPr/>
        </p:nvSpPr>
        <p:spPr>
          <a:xfrm>
            <a:off x="7656936" y="2853448"/>
            <a:ext cx="400430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will be redirected to FEMA GO</a:t>
            </a:r>
            <a:endParaRPr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6"/>
          <p:cNvSpPr txBox="1">
            <a:spLocks noGrp="1"/>
          </p:cNvSpPr>
          <p:nvPr>
            <p:ph type="title"/>
          </p:nvPr>
        </p:nvSpPr>
        <p:spPr>
          <a:xfrm>
            <a:off x="533397" y="2559802"/>
            <a:ext cx="11087104" cy="867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US" dirty="0"/>
              <a:t>FEMA GO</a:t>
            </a:r>
            <a:endParaRPr dirty="0"/>
          </a:p>
        </p:txBody>
      </p:sp>
      <p:pic>
        <p:nvPicPr>
          <p:cNvPr id="264" name="Google Shape;26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41385" y="3620411"/>
            <a:ext cx="3109229" cy="1335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2"/>
          <p:cNvSpPr txBox="1">
            <a:spLocks noGrp="1"/>
          </p:cNvSpPr>
          <p:nvPr>
            <p:ph type="title"/>
          </p:nvPr>
        </p:nvSpPr>
        <p:spPr>
          <a:xfrm>
            <a:off x="1527300" y="279966"/>
            <a:ext cx="10102342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b="0" dirty="0"/>
              <a:t>Welcome to FEMA GO</a:t>
            </a:r>
            <a:endParaRPr b="0" dirty="0"/>
          </a:p>
        </p:txBody>
      </p:sp>
      <p:pic>
        <p:nvPicPr>
          <p:cNvPr id="273" name="Google Shape;273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8035" y="1740848"/>
            <a:ext cx="7615930" cy="3233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00120"/>
            <a:ext cx="12192001" cy="5007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1770de963b_0_43"/>
          <p:cNvSpPr txBox="1">
            <a:spLocks noGrp="1"/>
          </p:cNvSpPr>
          <p:nvPr>
            <p:ph type="title"/>
          </p:nvPr>
        </p:nvSpPr>
        <p:spPr>
          <a:xfrm>
            <a:off x="1544128" y="279966"/>
            <a:ext cx="100764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/>
              <a:t>FEMAGO Account Set Up</a:t>
            </a:r>
            <a:endParaRPr dirty="0"/>
          </a:p>
        </p:txBody>
      </p:sp>
      <p:sp>
        <p:nvSpPr>
          <p:cNvPr id="294" name="Google Shape;294;g31770de963b_0_43"/>
          <p:cNvSpPr txBox="1">
            <a:spLocks noGrp="1"/>
          </p:cNvSpPr>
          <p:nvPr>
            <p:ph type="body" idx="1"/>
          </p:nvPr>
        </p:nvSpPr>
        <p:spPr>
          <a:xfrm>
            <a:off x="227884" y="1259121"/>
            <a:ext cx="56331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en-US" sz="2200" b="1"/>
              <a:t>Step 1: </a:t>
            </a:r>
            <a:endParaRPr/>
          </a:p>
          <a:p>
            <a:pPr marL="274320" lvl="0" indent="-284797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en-US" sz="2200"/>
              <a:t>Search by UEI to find your POC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274320" lvl="0" indent="-15684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/>
          </a:p>
        </p:txBody>
      </p:sp>
      <p:sp>
        <p:nvSpPr>
          <p:cNvPr id="295" name="Google Shape;295;g31770de963b_0_43"/>
          <p:cNvSpPr txBox="1">
            <a:spLocks noGrp="1"/>
          </p:cNvSpPr>
          <p:nvPr>
            <p:ph type="body" idx="2"/>
          </p:nvPr>
        </p:nvSpPr>
        <p:spPr>
          <a:xfrm>
            <a:off x="6324600" y="1259120"/>
            <a:ext cx="56331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en-US" sz="2200" b="1"/>
              <a:t>Step 2: </a:t>
            </a:r>
            <a:endParaRPr/>
          </a:p>
          <a:p>
            <a:pPr marL="274320" lvl="0" indent="-284797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en-US" sz="2200"/>
              <a:t>Reach out to POC</a:t>
            </a:r>
            <a:endParaRPr/>
          </a:p>
          <a:p>
            <a:pPr marL="274320" lvl="0" indent="-15684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/>
          </a:p>
        </p:txBody>
      </p:sp>
      <p:sp>
        <p:nvSpPr>
          <p:cNvPr id="296" name="Google Shape;296;g31770de963b_0_43"/>
          <p:cNvSpPr txBox="1">
            <a:spLocks noGrp="1"/>
          </p:cNvSpPr>
          <p:nvPr>
            <p:ph type="body" idx="3"/>
          </p:nvPr>
        </p:nvSpPr>
        <p:spPr>
          <a:xfrm>
            <a:off x="227884" y="4082458"/>
            <a:ext cx="5633100" cy="22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b="1"/>
              <a:t>Step 3: </a:t>
            </a:r>
            <a:endParaRPr/>
          </a:p>
          <a:p>
            <a:pPr marL="274320" lvl="0" indent="-27432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/>
              <a:t>POC will locate you with your email</a:t>
            </a:r>
            <a:endParaRPr/>
          </a:p>
        </p:txBody>
      </p:sp>
      <p:sp>
        <p:nvSpPr>
          <p:cNvPr id="297" name="Google Shape;297;g31770de963b_0_43"/>
          <p:cNvSpPr txBox="1">
            <a:spLocks noGrp="1"/>
          </p:cNvSpPr>
          <p:nvPr>
            <p:ph type="body" idx="4"/>
          </p:nvPr>
        </p:nvSpPr>
        <p:spPr>
          <a:xfrm>
            <a:off x="6411120" y="4082459"/>
            <a:ext cx="5633100" cy="22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b="1"/>
              <a:t>Step 4:</a:t>
            </a:r>
            <a:endParaRPr/>
          </a:p>
          <a:p>
            <a:pPr marL="274320" lvl="0" indent="-27432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POC will add you to organization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6"/>
          <p:cNvSpPr txBox="1">
            <a:spLocks noGrp="1"/>
          </p:cNvSpPr>
          <p:nvPr>
            <p:ph type="title"/>
          </p:nvPr>
        </p:nvSpPr>
        <p:spPr>
          <a:xfrm>
            <a:off x="1544128" y="279966"/>
            <a:ext cx="10076372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/>
              <a:t>Access to your Organization</a:t>
            </a:r>
            <a:endParaRPr dirty="0"/>
          </a:p>
        </p:txBody>
      </p:sp>
      <p:sp>
        <p:nvSpPr>
          <p:cNvPr id="333" name="Google Shape;333;p56"/>
          <p:cNvSpPr txBox="1">
            <a:spLocks noGrp="1"/>
          </p:cNvSpPr>
          <p:nvPr>
            <p:ph type="body" idx="1"/>
          </p:nvPr>
        </p:nvSpPr>
        <p:spPr>
          <a:xfrm>
            <a:off x="533400" y="1463040"/>
            <a:ext cx="5236463" cy="859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dirty="0"/>
              <a:t>Step 5: Navigate to your profile</a:t>
            </a:r>
            <a:endParaRPr dirty="0"/>
          </a:p>
        </p:txBody>
      </p:sp>
      <p:pic>
        <p:nvPicPr>
          <p:cNvPr id="337" name="Google Shape;337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37605" y="2822518"/>
            <a:ext cx="8316790" cy="1712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37540" y="2688804"/>
            <a:ext cx="1316855" cy="740196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56"/>
          <p:cNvSpPr txBox="1"/>
          <p:nvPr/>
        </p:nvSpPr>
        <p:spPr>
          <a:xfrm flipH="1">
            <a:off x="7219091" y="3180859"/>
            <a:ext cx="1718450" cy="52322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Click to view Your profile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7"/>
          <p:cNvSpPr txBox="1">
            <a:spLocks noGrp="1"/>
          </p:cNvSpPr>
          <p:nvPr>
            <p:ph type="title"/>
          </p:nvPr>
        </p:nvSpPr>
        <p:spPr>
          <a:xfrm>
            <a:off x="1545649" y="288923"/>
            <a:ext cx="10076372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/>
              <a:t>Access to your Organization</a:t>
            </a:r>
            <a:endParaRPr dirty="0"/>
          </a:p>
        </p:txBody>
      </p:sp>
      <p:sp>
        <p:nvSpPr>
          <p:cNvPr id="345" name="Google Shape;345;p57"/>
          <p:cNvSpPr txBox="1">
            <a:spLocks noGrp="1"/>
          </p:cNvSpPr>
          <p:nvPr>
            <p:ph type="body" idx="1"/>
          </p:nvPr>
        </p:nvSpPr>
        <p:spPr>
          <a:xfrm>
            <a:off x="533400" y="1463040"/>
            <a:ext cx="5721095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dirty="0"/>
              <a:t>Step 6: Check your access</a:t>
            </a:r>
            <a:endParaRPr dirty="0"/>
          </a:p>
        </p:txBody>
      </p:sp>
      <p:pic>
        <p:nvPicPr>
          <p:cNvPr id="349" name="Google Shape;349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627" y="2033214"/>
            <a:ext cx="8616094" cy="318989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57"/>
          <p:cNvSpPr/>
          <p:nvPr/>
        </p:nvSpPr>
        <p:spPr>
          <a:xfrm rot="10800000" flipH="1">
            <a:off x="7350236" y="2976029"/>
            <a:ext cx="1327117" cy="421423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1" name="Google Shape;351;p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43800" y="3498166"/>
            <a:ext cx="4115157" cy="2682472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57"/>
          <p:cNvSpPr/>
          <p:nvPr/>
        </p:nvSpPr>
        <p:spPr>
          <a:xfrm rot="10800000" flipH="1">
            <a:off x="7856211" y="2407877"/>
            <a:ext cx="1327200" cy="4215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"/>
          <p:cNvSpPr txBox="1">
            <a:spLocks noGrp="1"/>
          </p:cNvSpPr>
          <p:nvPr>
            <p:ph type="title"/>
          </p:nvPr>
        </p:nvSpPr>
        <p:spPr>
          <a:xfrm>
            <a:off x="1552754" y="279966"/>
            <a:ext cx="10076888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/>
              <a:t>Roles and Permissions</a:t>
            </a:r>
            <a:endParaRPr dirty="0"/>
          </a:p>
        </p:txBody>
      </p:sp>
      <p:pic>
        <p:nvPicPr>
          <p:cNvPr id="358" name="Google Shape;358;p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1316737"/>
            <a:ext cx="9857232" cy="5110654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4"/>
          <p:cNvSpPr/>
          <p:nvPr/>
        </p:nvSpPr>
        <p:spPr>
          <a:xfrm>
            <a:off x="118872" y="5376672"/>
            <a:ext cx="841248" cy="3200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3" name="Google Shape;36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872" y="5971015"/>
            <a:ext cx="871804" cy="384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"/>
          <p:cNvSpPr txBox="1">
            <a:spLocks noGrp="1"/>
          </p:cNvSpPr>
          <p:nvPr>
            <p:ph type="title"/>
          </p:nvPr>
        </p:nvSpPr>
        <p:spPr>
          <a:xfrm>
            <a:off x="1544128" y="279966"/>
            <a:ext cx="10076372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/>
              <a:t>Questions </a:t>
            </a:r>
            <a:endParaRPr dirty="0"/>
          </a:p>
        </p:txBody>
      </p:sp>
      <p:sp>
        <p:nvSpPr>
          <p:cNvPr id="378" name="Google Shape;378;p32"/>
          <p:cNvSpPr txBox="1">
            <a:spLocks noGrp="1"/>
          </p:cNvSpPr>
          <p:nvPr>
            <p:ph type="body" idx="1"/>
          </p:nvPr>
        </p:nvSpPr>
        <p:spPr>
          <a:xfrm>
            <a:off x="533401" y="1463040"/>
            <a:ext cx="11096242" cy="4601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b="1" dirty="0"/>
              <a:t>Destiny Colorado </a:t>
            </a:r>
            <a:br>
              <a:rPr lang="en-US" dirty="0"/>
            </a:br>
            <a:r>
              <a:rPr lang="en-US" dirty="0"/>
              <a:t>State Hazard Mitigation Officer</a:t>
            </a:r>
            <a:br>
              <a:rPr lang="en-US" dirty="0"/>
            </a:br>
            <a:r>
              <a:rPr lang="en-US" dirty="0"/>
              <a:t>Office: (602) 464-6499</a:t>
            </a:r>
            <a:br>
              <a:rPr lang="en-US" dirty="0"/>
            </a:br>
            <a:r>
              <a:rPr lang="en-US" dirty="0"/>
              <a:t>Mitigation@azdema.gov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"/>
          <p:cNvSpPr txBox="1">
            <a:spLocks noGrp="1"/>
          </p:cNvSpPr>
          <p:nvPr>
            <p:ph type="title"/>
          </p:nvPr>
        </p:nvSpPr>
        <p:spPr>
          <a:xfrm>
            <a:off x="1527300" y="279966"/>
            <a:ext cx="10102342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/>
              <a:t>Agency Mission</a:t>
            </a:r>
            <a:endParaRPr dirty="0"/>
          </a:p>
        </p:txBody>
      </p:sp>
      <p:sp>
        <p:nvSpPr>
          <p:cNvPr id="123" name="Google Shape;123;p2"/>
          <p:cNvSpPr txBox="1">
            <a:spLocks noGrp="1"/>
          </p:cNvSpPr>
          <p:nvPr>
            <p:ph type="body" idx="1"/>
          </p:nvPr>
        </p:nvSpPr>
        <p:spPr>
          <a:xfrm>
            <a:off x="533401" y="1463040"/>
            <a:ext cx="11087100" cy="4601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3400" dirty="0"/>
              <a:t>The Department's mission is to provide military</a:t>
            </a:r>
            <a:br>
              <a:rPr lang="en-US" sz="3400" dirty="0"/>
            </a:br>
            <a:r>
              <a:rPr lang="en-US" sz="3400" dirty="0"/>
              <a:t>and emergency management capabilities</a:t>
            </a:r>
            <a:br>
              <a:rPr lang="en-US" sz="3400" dirty="0"/>
            </a:br>
            <a:r>
              <a:rPr lang="en-US" sz="3400" dirty="0"/>
              <a:t>to citizens of Arizona and the Nation</a:t>
            </a:r>
            <a:endParaRPr sz="3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4"/>
          <p:cNvSpPr txBox="1">
            <a:spLocks noGrp="1"/>
          </p:cNvSpPr>
          <p:nvPr>
            <p:ph type="title"/>
          </p:nvPr>
        </p:nvSpPr>
        <p:spPr>
          <a:xfrm>
            <a:off x="533400" y="2551176"/>
            <a:ext cx="110871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en-US" dirty="0"/>
              <a:t>Thank you!</a:t>
            </a:r>
            <a:endParaRPr dirty="0"/>
          </a:p>
        </p:txBody>
      </p:sp>
      <p:sp>
        <p:nvSpPr>
          <p:cNvPr id="387" name="Google Shape;387;p34"/>
          <p:cNvSpPr txBox="1">
            <a:spLocks noGrp="1"/>
          </p:cNvSpPr>
          <p:nvPr>
            <p:ph type="body" idx="1"/>
          </p:nvPr>
        </p:nvSpPr>
        <p:spPr>
          <a:xfrm>
            <a:off x="533400" y="3575304"/>
            <a:ext cx="11087100" cy="86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2400"/>
              <a:buFont typeface="Calibri"/>
              <a:buNone/>
            </a:pPr>
            <a:r>
              <a:rPr lang="en-US"/>
              <a:t>For more information about DEMA,</a:t>
            </a:r>
            <a:br>
              <a:rPr lang="en-US"/>
            </a:br>
            <a:r>
              <a:rPr lang="en-US"/>
              <a:t>visit dema.az.gov.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>
            <a:spLocks noGrp="1"/>
          </p:cNvSpPr>
          <p:nvPr>
            <p:ph type="title"/>
          </p:nvPr>
        </p:nvSpPr>
        <p:spPr>
          <a:xfrm>
            <a:off x="533397" y="2559802"/>
            <a:ext cx="11087104" cy="867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US" dirty="0"/>
              <a:t>SAM.gov</a:t>
            </a:r>
            <a:endParaRPr dirty="0"/>
          </a:p>
        </p:txBody>
      </p:sp>
      <p:sp>
        <p:nvSpPr>
          <p:cNvPr id="132" name="Google Shape;132;p5"/>
          <p:cNvSpPr txBox="1">
            <a:spLocks noGrp="1"/>
          </p:cNvSpPr>
          <p:nvPr>
            <p:ph type="body" idx="1"/>
          </p:nvPr>
        </p:nvSpPr>
        <p:spPr>
          <a:xfrm>
            <a:off x="533400" y="3583930"/>
            <a:ext cx="11086541" cy="818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2400"/>
              <a:buFont typeface="Calibri"/>
              <a:buNone/>
            </a:pPr>
            <a:r>
              <a:rPr lang="en-US" sz="2400"/>
              <a:t>System for Award Management</a:t>
            </a:r>
            <a:br>
              <a:rPr lang="en-US" sz="2400"/>
            </a:br>
            <a:endParaRPr sz="2400"/>
          </a:p>
        </p:txBody>
      </p:sp>
      <p:pic>
        <p:nvPicPr>
          <p:cNvPr id="133" name="Google Shape;13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38337" y="4322375"/>
            <a:ext cx="3115326" cy="1335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>
            <a:spLocks noGrp="1"/>
          </p:cNvSpPr>
          <p:nvPr>
            <p:ph type="title"/>
          </p:nvPr>
        </p:nvSpPr>
        <p:spPr>
          <a:xfrm>
            <a:off x="1552754" y="279966"/>
            <a:ext cx="10076888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What is SAM.gov? 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5" name="Google Shape;145;p6"/>
          <p:cNvSpPr txBox="1">
            <a:spLocks noGrp="1"/>
          </p:cNvSpPr>
          <p:nvPr>
            <p:ph type="body" idx="1"/>
          </p:nvPr>
        </p:nvSpPr>
        <p:spPr>
          <a:xfrm>
            <a:off x="419100" y="1463050"/>
            <a:ext cx="4836300" cy="46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b="0" dirty="0"/>
              <a:t>Entities use SAM.gov to:</a:t>
            </a:r>
            <a:endParaRPr b="0" dirty="0"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b="0" dirty="0"/>
              <a:t>Do business with the U.S government</a:t>
            </a:r>
            <a:endParaRPr b="0" dirty="0"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b="0" dirty="0"/>
              <a:t>Update, renew, status of, &amp; search for entity registration</a:t>
            </a:r>
            <a:endParaRPr b="0" dirty="0"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b="0" dirty="0"/>
              <a:t>Active account</a:t>
            </a:r>
            <a:endParaRPr b="0" dirty="0"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b="0" dirty="0"/>
              <a:t>UEI (unique entity identifier)is assigned </a:t>
            </a:r>
            <a:endParaRPr b="0" dirty="0"/>
          </a:p>
        </p:txBody>
      </p:sp>
      <p:pic>
        <p:nvPicPr>
          <p:cNvPr id="149" name="Google Shape;14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5400" y="2088012"/>
            <a:ext cx="6439100" cy="3351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1770de963b_0_2"/>
          <p:cNvSpPr txBox="1">
            <a:spLocks noGrp="1"/>
          </p:cNvSpPr>
          <p:nvPr>
            <p:ph type="title"/>
          </p:nvPr>
        </p:nvSpPr>
        <p:spPr>
          <a:xfrm>
            <a:off x="1544128" y="279966"/>
            <a:ext cx="100764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/>
              <a:t>SAM.gov Account Set Up</a:t>
            </a:r>
            <a:endParaRPr dirty="0"/>
          </a:p>
        </p:txBody>
      </p:sp>
      <p:sp>
        <p:nvSpPr>
          <p:cNvPr id="160" name="Google Shape;160;g31770de963b_0_2"/>
          <p:cNvSpPr txBox="1">
            <a:spLocks noGrp="1"/>
          </p:cNvSpPr>
          <p:nvPr>
            <p:ph type="body" idx="1"/>
          </p:nvPr>
        </p:nvSpPr>
        <p:spPr>
          <a:xfrm>
            <a:off x="227884" y="1259121"/>
            <a:ext cx="56331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en-US" sz="2400" b="1" dirty="0"/>
              <a:t>Step 1: </a:t>
            </a:r>
            <a:endParaRPr sz="2400" dirty="0"/>
          </a:p>
          <a:p>
            <a:pPr marL="274320" lvl="0" indent="-284797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en-US" sz="2400" dirty="0"/>
              <a:t>Reach out to your finance team/department</a:t>
            </a:r>
            <a:endParaRPr sz="2400" dirty="0"/>
          </a:p>
          <a:p>
            <a:pPr marL="274320" lvl="0" indent="-284797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en-US" sz="2400" dirty="0"/>
              <a:t>Ask: “Does our entity have a UEI?”.</a:t>
            </a:r>
            <a:endParaRPr sz="2400" dirty="0"/>
          </a:p>
          <a:p>
            <a:pPr marL="4572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274320" lvl="0" indent="-15684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dirty="0"/>
          </a:p>
        </p:txBody>
      </p:sp>
      <p:sp>
        <p:nvSpPr>
          <p:cNvPr id="161" name="Google Shape;161;g31770de963b_0_2"/>
          <p:cNvSpPr txBox="1">
            <a:spLocks noGrp="1"/>
          </p:cNvSpPr>
          <p:nvPr>
            <p:ph type="body" idx="2"/>
          </p:nvPr>
        </p:nvSpPr>
        <p:spPr>
          <a:xfrm>
            <a:off x="6324600" y="1259120"/>
            <a:ext cx="56331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en-US" sz="2400" b="1" dirty="0"/>
              <a:t>Step 1a: If the answer is “YES”</a:t>
            </a:r>
            <a:endParaRPr sz="2400" dirty="0"/>
          </a:p>
          <a:p>
            <a:pPr marL="274320" lvl="0" indent="-284797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en-US" sz="2400" dirty="0"/>
              <a:t>Skip to LOGIN.gov access</a:t>
            </a:r>
            <a:endParaRPr sz="2400" dirty="0"/>
          </a:p>
          <a:p>
            <a:pPr marL="274320" lvl="0" indent="-15684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dirty="0"/>
          </a:p>
        </p:txBody>
      </p:sp>
      <p:sp>
        <p:nvSpPr>
          <p:cNvPr id="162" name="Google Shape;162;g31770de963b_0_2"/>
          <p:cNvSpPr txBox="1">
            <a:spLocks noGrp="1"/>
          </p:cNvSpPr>
          <p:nvPr>
            <p:ph type="body" idx="3"/>
          </p:nvPr>
        </p:nvSpPr>
        <p:spPr>
          <a:xfrm>
            <a:off x="227884" y="4082458"/>
            <a:ext cx="5633100" cy="22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400" b="1" dirty="0"/>
              <a:t>Step 1b: If the answer is “NO”</a:t>
            </a:r>
            <a:endParaRPr sz="2400" dirty="0"/>
          </a:p>
          <a:p>
            <a:pPr marL="274320" lvl="0" indent="-27432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400" dirty="0"/>
              <a:t>Continue to registration of Entity</a:t>
            </a:r>
            <a:endParaRPr sz="2400" dirty="0"/>
          </a:p>
        </p:txBody>
      </p:sp>
      <p:sp>
        <p:nvSpPr>
          <p:cNvPr id="163" name="Google Shape;163;g31770de963b_0_2"/>
          <p:cNvSpPr txBox="1">
            <a:spLocks noGrp="1"/>
          </p:cNvSpPr>
          <p:nvPr>
            <p:ph type="body" idx="4"/>
          </p:nvPr>
        </p:nvSpPr>
        <p:spPr>
          <a:xfrm>
            <a:off x="6411120" y="4082459"/>
            <a:ext cx="5633100" cy="22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400" b="1" dirty="0"/>
              <a:t>What you need to register</a:t>
            </a:r>
            <a:endParaRPr sz="2400" dirty="0"/>
          </a:p>
          <a:p>
            <a:pPr marL="274320" lvl="0" indent="-27432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400" dirty="0"/>
              <a:t>Your </a:t>
            </a:r>
            <a:r>
              <a:rPr lang="en-US" sz="2400" dirty="0" err="1"/>
              <a:t>Ebiz</a:t>
            </a:r>
            <a:r>
              <a:rPr lang="en-US" sz="2400" dirty="0"/>
              <a:t> Point of contact (POC)</a:t>
            </a:r>
            <a:endParaRPr sz="2400" dirty="0"/>
          </a:p>
          <a:p>
            <a:pPr marL="274320" lvl="0" indent="-27432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</a:pPr>
            <a:r>
              <a:rPr lang="en-US" sz="2400" dirty="0"/>
              <a:t>Entity name, phone number, and email address</a:t>
            </a:r>
            <a:endParaRPr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"/>
          <p:cNvSpPr txBox="1">
            <a:spLocks noGrp="1"/>
          </p:cNvSpPr>
          <p:nvPr>
            <p:ph type="title"/>
          </p:nvPr>
        </p:nvSpPr>
        <p:spPr>
          <a:xfrm>
            <a:off x="1552754" y="279966"/>
            <a:ext cx="10076888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SAM.gov Account Reminders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1" name="Google Shape;171;p9"/>
          <p:cNvSpPr txBox="1">
            <a:spLocks noGrp="1"/>
          </p:cNvSpPr>
          <p:nvPr>
            <p:ph type="body" idx="1"/>
          </p:nvPr>
        </p:nvSpPr>
        <p:spPr>
          <a:xfrm>
            <a:off x="530760" y="1463040"/>
            <a:ext cx="5330952" cy="4601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dirty="0"/>
              <a:t>Important reminders:</a:t>
            </a:r>
            <a:endParaRPr dirty="0"/>
          </a:p>
          <a:p>
            <a:pPr marL="283464" lvl="1" indent="-283464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dirty="0"/>
              <a:t>Organization must register on SAM.gov</a:t>
            </a:r>
            <a:endParaRPr dirty="0"/>
          </a:p>
          <a:p>
            <a:pPr marL="283464" lvl="1" indent="-283464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dirty="0"/>
              <a:t>Can take up to 45 Days, register now</a:t>
            </a:r>
            <a:endParaRPr dirty="0"/>
          </a:p>
          <a:p>
            <a:pPr marL="283464" lvl="1" indent="-283464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dirty="0"/>
              <a:t>SAM.gov account must remain active</a:t>
            </a:r>
            <a:endParaRPr dirty="0"/>
          </a:p>
          <a:p>
            <a:pPr marL="283464" lvl="1" indent="-283464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dirty="0"/>
              <a:t>SAM.gov HELP – Federal Service Desk</a:t>
            </a:r>
            <a:endParaRPr dirty="0"/>
          </a:p>
        </p:txBody>
      </p:sp>
      <p:pic>
        <p:nvPicPr>
          <p:cNvPr id="175" name="Google Shape;17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1541895"/>
            <a:ext cx="5074893" cy="444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"/>
          <p:cNvSpPr txBox="1">
            <a:spLocks noGrp="1"/>
          </p:cNvSpPr>
          <p:nvPr>
            <p:ph type="title"/>
          </p:nvPr>
        </p:nvSpPr>
        <p:spPr>
          <a:xfrm>
            <a:off x="533397" y="2559802"/>
            <a:ext cx="11087104" cy="867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US" dirty="0"/>
              <a:t>Login.gov</a:t>
            </a:r>
            <a:endParaRPr dirty="0"/>
          </a:p>
        </p:txBody>
      </p:sp>
      <p:sp>
        <p:nvSpPr>
          <p:cNvPr id="181" name="Google Shape;181;p10"/>
          <p:cNvSpPr txBox="1">
            <a:spLocks noGrp="1"/>
          </p:cNvSpPr>
          <p:nvPr>
            <p:ph type="body" idx="1"/>
          </p:nvPr>
        </p:nvSpPr>
        <p:spPr>
          <a:xfrm>
            <a:off x="533400" y="3583930"/>
            <a:ext cx="11086541" cy="818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2400"/>
              <a:buFont typeface="Calibri"/>
              <a:buNone/>
            </a:pPr>
            <a:br>
              <a:rPr lang="en-US" sz="2400"/>
            </a:br>
            <a:endParaRPr sz="2400"/>
          </a:p>
        </p:txBody>
      </p:sp>
      <p:pic>
        <p:nvPicPr>
          <p:cNvPr id="182" name="Google Shape;18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2055" y="3734448"/>
            <a:ext cx="3109229" cy="1335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"/>
          <p:cNvSpPr txBox="1">
            <a:spLocks noGrp="1"/>
          </p:cNvSpPr>
          <p:nvPr>
            <p:ph type="title"/>
          </p:nvPr>
        </p:nvSpPr>
        <p:spPr>
          <a:xfrm>
            <a:off x="1552754" y="279966"/>
            <a:ext cx="10076888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Sign-in with Login.gov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0" name="Google Shape;190;p11"/>
          <p:cNvSpPr txBox="1">
            <a:spLocks noGrp="1"/>
          </p:cNvSpPr>
          <p:nvPr>
            <p:ph type="body" idx="1"/>
          </p:nvPr>
        </p:nvSpPr>
        <p:spPr>
          <a:xfrm>
            <a:off x="530760" y="1463040"/>
            <a:ext cx="5330952" cy="4601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dirty="0"/>
              <a:t>STEP 1:</a:t>
            </a:r>
            <a:endParaRPr dirty="0"/>
          </a:p>
          <a:p>
            <a:pPr marL="283464" lvl="1" indent="-283464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dirty="0"/>
              <a:t>Navigate to </a:t>
            </a:r>
            <a:r>
              <a:rPr lang="en-US" u="sng" dirty="0"/>
              <a:t>go.fema.gov </a:t>
            </a:r>
            <a:endParaRPr dirty="0"/>
          </a:p>
        </p:txBody>
      </p:sp>
      <p:pic>
        <p:nvPicPr>
          <p:cNvPr id="194" name="Google Shape;19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9686" y="3118167"/>
            <a:ext cx="5624052" cy="204511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1" descr="Circle identifier"/>
          <p:cNvSpPr/>
          <p:nvPr/>
        </p:nvSpPr>
        <p:spPr>
          <a:xfrm>
            <a:off x="4427523" y="4373754"/>
            <a:ext cx="2868377" cy="1152126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"/>
          <p:cNvSpPr txBox="1">
            <a:spLocks noGrp="1"/>
          </p:cNvSpPr>
          <p:nvPr>
            <p:ph type="title"/>
          </p:nvPr>
        </p:nvSpPr>
        <p:spPr>
          <a:xfrm>
            <a:off x="1552754" y="279966"/>
            <a:ext cx="10076888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Sign-in with Login.gov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3" name="Google Shape;203;p12"/>
          <p:cNvSpPr txBox="1">
            <a:spLocks noGrp="1"/>
          </p:cNvSpPr>
          <p:nvPr>
            <p:ph type="body" idx="1"/>
          </p:nvPr>
        </p:nvSpPr>
        <p:spPr>
          <a:xfrm>
            <a:off x="530760" y="1463040"/>
            <a:ext cx="5330952" cy="4601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dirty="0"/>
              <a:t>STEP 2:</a:t>
            </a:r>
            <a:endParaRPr dirty="0"/>
          </a:p>
          <a:p>
            <a:pPr marL="283464" lvl="1" indent="-283464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dirty="0"/>
              <a:t>A) If you already have Login.gov</a:t>
            </a:r>
            <a:endParaRPr dirty="0"/>
          </a:p>
          <a:p>
            <a:pPr marL="1371600" lvl="2" indent="-3429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Sign in</a:t>
            </a:r>
            <a:endParaRPr dirty="0"/>
          </a:p>
          <a:p>
            <a:pPr marL="283464" lvl="1" indent="-283464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dirty="0"/>
              <a:t>B) If </a:t>
            </a:r>
            <a:r>
              <a:rPr lang="en-US" b="1" dirty="0"/>
              <a:t>do not </a:t>
            </a:r>
            <a:r>
              <a:rPr lang="en-US" dirty="0"/>
              <a:t>have a Login.gov</a:t>
            </a:r>
            <a:endParaRPr dirty="0"/>
          </a:p>
          <a:p>
            <a:pPr marL="1371600" lvl="2" indent="-381000" algn="l" rtl="0">
              <a:spcBef>
                <a:spcPts val="22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Create one</a:t>
            </a:r>
            <a:endParaRPr b="0" dirty="0"/>
          </a:p>
        </p:txBody>
      </p:sp>
      <p:pic>
        <p:nvPicPr>
          <p:cNvPr id="207" name="Google Shape;20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5242" y="1416394"/>
            <a:ext cx="2895600" cy="5010997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2" descr="Circle identifier"/>
          <p:cNvSpPr/>
          <p:nvPr/>
        </p:nvSpPr>
        <p:spPr>
          <a:xfrm>
            <a:off x="8437820" y="2555409"/>
            <a:ext cx="1321800" cy="9243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2" descr="Circle identifier"/>
          <p:cNvSpPr/>
          <p:nvPr/>
        </p:nvSpPr>
        <p:spPr>
          <a:xfrm>
            <a:off x="7229295" y="2555409"/>
            <a:ext cx="1321800" cy="9243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WelcomeDoc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431</Words>
  <Application>Microsoft Office PowerPoint</Application>
  <PresentationFormat>Widescreen</PresentationFormat>
  <Paragraphs>84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Calibri</vt:lpstr>
      <vt:lpstr>Arial</vt:lpstr>
      <vt:lpstr>WelcomeDoc</vt:lpstr>
      <vt:lpstr>Custom Design</vt:lpstr>
      <vt:lpstr> Getting Started SAM.gov, LOGIN.gov, &amp; FEMAGO</vt:lpstr>
      <vt:lpstr>Agency Mission</vt:lpstr>
      <vt:lpstr>SAM.gov</vt:lpstr>
      <vt:lpstr>What is SAM.gov? </vt:lpstr>
      <vt:lpstr>SAM.gov Account Set Up</vt:lpstr>
      <vt:lpstr>SAM.gov Account Reminders</vt:lpstr>
      <vt:lpstr>Login.gov</vt:lpstr>
      <vt:lpstr>Sign-in with Login.gov</vt:lpstr>
      <vt:lpstr>Sign-in with Login.gov</vt:lpstr>
      <vt:lpstr>Sign-in with Login.gov</vt:lpstr>
      <vt:lpstr>Sign-in with Login.gov</vt:lpstr>
      <vt:lpstr>Sign-in with Login.gov</vt:lpstr>
      <vt:lpstr>FEMA GO</vt:lpstr>
      <vt:lpstr>Welcome to FEMA GO</vt:lpstr>
      <vt:lpstr>FEMAGO Account Set Up</vt:lpstr>
      <vt:lpstr>Access to your Organization</vt:lpstr>
      <vt:lpstr>Access to your Organization</vt:lpstr>
      <vt:lpstr>Roles and Permissions</vt:lpstr>
      <vt:lpstr>Questions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Kathryne Howell (AzEIN)</dc:creator>
  <cp:lastModifiedBy>Kevin N Miller</cp:lastModifiedBy>
  <cp:revision>16</cp:revision>
  <dcterms:created xsi:type="dcterms:W3CDTF">2024-11-07T17:07:37Z</dcterms:created>
  <dcterms:modified xsi:type="dcterms:W3CDTF">2024-11-22T19:59:27Z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